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75" r:id="rId2"/>
    <p:sldId id="376" r:id="rId3"/>
    <p:sldId id="358" r:id="rId4"/>
    <p:sldId id="373" r:id="rId5"/>
    <p:sldId id="374" r:id="rId6"/>
    <p:sldId id="359" r:id="rId7"/>
    <p:sldId id="361" r:id="rId8"/>
    <p:sldId id="383" r:id="rId9"/>
    <p:sldId id="362" r:id="rId10"/>
    <p:sldId id="368" r:id="rId11"/>
    <p:sldId id="384" r:id="rId12"/>
    <p:sldId id="367" r:id="rId13"/>
    <p:sldId id="385" r:id="rId14"/>
    <p:sldId id="366" r:id="rId15"/>
    <p:sldId id="386" r:id="rId16"/>
    <p:sldId id="365" r:id="rId17"/>
    <p:sldId id="387" r:id="rId18"/>
    <p:sldId id="364" r:id="rId19"/>
    <p:sldId id="377" r:id="rId20"/>
    <p:sldId id="378" r:id="rId21"/>
    <p:sldId id="379" r:id="rId22"/>
    <p:sldId id="380" r:id="rId23"/>
    <p:sldId id="381" r:id="rId24"/>
    <p:sldId id="38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>
        <p:scale>
          <a:sx n="80" d="100"/>
          <a:sy n="80" d="100"/>
        </p:scale>
        <p:origin x="-168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10/10/2013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381000"/>
            <a:ext cx="766107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\: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-k-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aq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-l-¯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°\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19200"/>
            <a:ext cx="8458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k`m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aq</a:t>
            </a:r>
            <a:r>
              <a:rPr lang="en-US" sz="3000" b="1" dirty="0">
                <a:latin typeface="ML-Aathira" pitchFamily="82" charset="0"/>
              </a:rPr>
              <a:t>-l-¯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HutZym-KnI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; </a:t>
            </a:r>
            <a:r>
              <a:rPr lang="en-US" sz="3000" b="1" dirty="0" err="1">
                <a:latin typeface="ML-Aathira" pitchFamily="82" charset="0"/>
              </a:rPr>
              <a:t>k`m</a:t>
            </a:r>
            <a:r>
              <a:rPr lang="en-US" sz="3000" b="1" dirty="0">
                <a:latin typeface="ML-Aathira" pitchFamily="82" charset="0"/>
              </a:rPr>
              <a:t>-Km{</a:t>
            </a:r>
            <a:r>
              <a:rPr lang="en-US" sz="3000" b="1" dirty="0" err="1">
                <a:latin typeface="ML-Aathira" pitchFamily="82" charset="0"/>
              </a:rPr>
              <a:t>Xw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H¶mbn</a:t>
            </a:r>
            <a:r>
              <a:rPr lang="en-US" sz="3000" b="1" dirty="0">
                <a:latin typeface="ML-Aathira" pitchFamily="82" charset="0"/>
              </a:rPr>
              <a:t> inc-</a:t>
            </a:r>
            <a:r>
              <a:rPr lang="en-US" sz="3000" b="1" dirty="0" err="1">
                <a:latin typeface="ML-Aathira" pitchFamily="82" charset="0"/>
              </a:rPr>
              <a:t>Êmb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</a:t>
            </a:r>
            <a:r>
              <a:rPr lang="en-US" sz="3000" b="1" dirty="0" err="1">
                <a:latin typeface="ML-Aathira" pitchFamily="82" charset="0"/>
              </a:rPr>
              <a:t>tNÀ¶v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nXm-hn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À¸n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-[-\-</a:t>
            </a:r>
            <a:r>
              <a:rPr lang="en-US" sz="3000" b="1" dirty="0" err="1" smtClean="0">
                <a:latin typeface="ML-Aathira" pitchFamily="82" charset="0"/>
              </a:rPr>
              <a:t>bm</a:t>
            </a:r>
            <a:r>
              <a:rPr lang="en-US" sz="3000" b="1" dirty="0" smtClean="0">
                <a:latin typeface="ML-Aathira" pitchFamily="82" charset="0"/>
              </a:rPr>
              <a:t>-</a:t>
            </a:r>
            <a:r>
              <a:rPr lang="en-US" sz="3000" b="1" dirty="0" err="1" smtClean="0">
                <a:latin typeface="ML-Aathira" pitchFamily="82" charset="0"/>
              </a:rPr>
              <a:t>Wn</a:t>
            </a:r>
            <a:r>
              <a:rPr lang="en-US" sz="3000" b="1" dirty="0" smtClean="0">
                <a:latin typeface="ML-Aathira" pitchFamily="82" charset="0"/>
              </a:rPr>
              <a:t>-Xv. </a:t>
            </a:r>
            <a:r>
              <a:rPr lang="en-US" sz="3000" b="1" dirty="0" err="1" smtClean="0">
                <a:latin typeface="ML-Aathira" pitchFamily="82" charset="0"/>
              </a:rPr>
              <a:t>k`ASnØm</a:t>
            </a:r>
            <a:r>
              <a:rPr lang="en-US" sz="3000" b="1" dirty="0" smtClean="0">
                <a:latin typeface="ML-Aathira" pitchFamily="82" charset="0"/>
              </a:rPr>
              <a:t>\]</a:t>
            </a:r>
            <a:r>
              <a:rPr lang="en-US" sz="3000" b="1" dirty="0" err="1" smtClean="0">
                <a:latin typeface="ML-Aathira" pitchFamily="82" charset="0"/>
              </a:rPr>
              <a:t>cambn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Hcp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Bcm</a:t>
            </a:r>
            <a:r>
              <a:rPr lang="en-US" sz="3000" b="1" dirty="0" smtClean="0">
                <a:latin typeface="ML-Aathira" pitchFamily="82" charset="0"/>
              </a:rPr>
              <a:t>[\ </a:t>
            </a:r>
            <a:r>
              <a:rPr lang="en-US" sz="3000" b="1" dirty="0" err="1" smtClean="0">
                <a:latin typeface="ML-Aathira" pitchFamily="82" charset="0"/>
              </a:rPr>
              <a:t>kaqlamWv</a:t>
            </a:r>
            <a:r>
              <a:rPr lang="en-US" sz="3000" b="1" dirty="0" smtClean="0">
                <a:latin typeface="ML-Aathira" pitchFamily="82" charset="0"/>
              </a:rPr>
              <a:t>.  </a:t>
            </a:r>
          </a:p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 err="1" smtClean="0">
                <a:latin typeface="ML-Aathira" pitchFamily="82" charset="0"/>
              </a:rPr>
              <a:t>hnizm</a:t>
            </a:r>
            <a:r>
              <a:rPr lang="en-US" sz="3000" b="1" dirty="0" smtClean="0">
                <a:latin typeface="ML-Aathira" pitchFamily="82" charset="0"/>
              </a:rPr>
              <a:t>-k-</a:t>
            </a:r>
            <a:r>
              <a:rPr lang="en-US" sz="3000" b="1" dirty="0">
                <a:latin typeface="ML-Aathira" pitchFamily="82" charset="0"/>
              </a:rPr>
              <a:t>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c£m</a:t>
            </a:r>
            <a:r>
              <a:rPr lang="en-US" sz="3000" b="1" dirty="0" smtClean="0">
                <a:latin typeface="ML-Aathira" pitchFamily="82" charset="0"/>
              </a:rPr>
              <a:t>-I-cm-\</a:t>
            </a:r>
            <a:r>
              <a:rPr lang="en-US" sz="3000" b="1" dirty="0">
                <a:latin typeface="ML-Aathira" pitchFamily="82" charset="0"/>
              </a:rPr>
              <a:t>p-`-h-¯n-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 smtClean="0">
                <a:latin typeface="ML-Aathira" pitchFamily="82" charset="0"/>
              </a:rPr>
              <a:t>tLmj-Whpw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>
                <a:latin typeface="ML-Aathira" pitchFamily="82" charset="0"/>
              </a:rPr>
              <a:t>BN-c-W-hp-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-^-en-¡p-¶-Xv. </a:t>
            </a:r>
            <a:r>
              <a:rPr lang="en-US" sz="3000" b="1" dirty="0" err="1" smtClean="0">
                <a:latin typeface="ML-Aathira" pitchFamily="82" charset="0"/>
              </a:rPr>
              <a:t>Çol·mcpw</a:t>
            </a:r>
            <a:r>
              <a:rPr lang="en-US" sz="3000" b="1" dirty="0" smtClean="0">
                <a:latin typeface="ML-Aathira" pitchFamily="82" charset="0"/>
              </a:rPr>
              <a:t>  {]</a:t>
            </a:r>
            <a:r>
              <a:rPr lang="en-US" sz="3000" b="1" dirty="0" err="1" smtClean="0">
                <a:latin typeface="ML-Aathira" pitchFamily="82" charset="0"/>
              </a:rPr>
              <a:t>hmNIcpamIp¶ASnØm</a:t>
            </a:r>
            <a:r>
              <a:rPr lang="en-US" sz="3000" b="1" dirty="0" smtClean="0">
                <a:latin typeface="ML-Aathira" pitchFamily="82" charset="0"/>
              </a:rPr>
              <a:t>\¯</a:t>
            </a:r>
            <a:r>
              <a:rPr lang="en-US" sz="3000" b="1" dirty="0" err="1" smtClean="0">
                <a:latin typeface="ML-Aathira" pitchFamily="82" charset="0"/>
              </a:rPr>
              <a:t>nÂ</a:t>
            </a:r>
            <a:r>
              <a:rPr lang="en-US" sz="3000" b="1" dirty="0" smtClean="0">
                <a:latin typeface="ML-Aathira" pitchFamily="82" charset="0"/>
              </a:rPr>
              <a:t> ]</a:t>
            </a:r>
            <a:r>
              <a:rPr lang="en-US" sz="3000" b="1" dirty="0" err="1" smtClean="0">
                <a:latin typeface="ML-Aathira" pitchFamily="82" charset="0"/>
              </a:rPr>
              <a:t>WnXpbÀ¯nbncn¡p</a:t>
            </a:r>
            <a:r>
              <a:rPr lang="en-US" sz="3000" b="1" dirty="0" smtClean="0">
                <a:latin typeface="ML-Aathira" pitchFamily="82" charset="0"/>
              </a:rPr>
              <a:t>¶ `h\</a:t>
            </a:r>
            <a:r>
              <a:rPr lang="en-US" sz="3000" b="1" dirty="0" err="1" smtClean="0">
                <a:latin typeface="ML-Aathira" pitchFamily="82" charset="0"/>
              </a:rPr>
              <a:t>amb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k`bpsS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aqeIÃv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CuimbmWv</a:t>
            </a:r>
            <a:r>
              <a:rPr lang="en-US" sz="3000" b="1" dirty="0" smtClean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web photo\lession 9\1\DSC_9916.JPG"/>
          <p:cNvPicPr>
            <a:picLocks noChangeAspect="1" noChangeArrowheads="1"/>
          </p:cNvPicPr>
          <p:nvPr/>
        </p:nvPicPr>
        <p:blipFill>
          <a:blip r:embed="rId2"/>
          <a:srcRect l="4991" r="55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348526"/>
            <a:ext cx="8305800" cy="6509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k`-bpsS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k¶n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ln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-X-\m-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¶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200" dirty="0">
                <a:latin typeface="ML-Aathira" pitchFamily="82" charset="0"/>
              </a:rPr>
              <a:t> 	</a:t>
            </a:r>
            <a:r>
              <a:rPr lang="en-US" sz="2900" b="1" dirty="0" err="1">
                <a:latin typeface="ML-Aathira" pitchFamily="82" charset="0"/>
              </a:rPr>
              <a:t>Ipcn-inÂ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kzbmÀ¸Ww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sNbvX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Cutim</a:t>
            </a:r>
            <a:r>
              <a:rPr lang="en-US" sz="2900" b="1" dirty="0">
                <a:latin typeface="ML-Aathira" pitchFamily="82" charset="0"/>
              </a:rPr>
              <a:t> Xs¶-</a:t>
            </a:r>
            <a:r>
              <a:rPr lang="en-US" sz="2900" b="1" dirty="0" err="1">
                <a:latin typeface="ML-Aathira" pitchFamily="82" charset="0"/>
              </a:rPr>
              <a:t>bmWv</a:t>
            </a:r>
            <a:r>
              <a:rPr lang="en-US" sz="2900" b="1" dirty="0">
                <a:latin typeface="ML-Aathira" pitchFamily="82" charset="0"/>
              </a:rPr>
              <a:t>  </a:t>
            </a:r>
            <a:r>
              <a:rPr lang="en-US" sz="2900" b="1" dirty="0" err="1">
                <a:latin typeface="ML-Aathira" pitchFamily="82" charset="0"/>
              </a:rPr>
              <a:t>hn</a:t>
            </a:r>
            <a:r>
              <a:rPr lang="en-US" sz="2900" b="1" dirty="0">
                <a:latin typeface="ML-Aathira" pitchFamily="82" charset="0"/>
              </a:rPr>
              <a:t>. </a:t>
            </a:r>
            <a:r>
              <a:rPr lang="en-US" sz="2900" b="1" dirty="0" err="1">
                <a:latin typeface="ML-Aathira" pitchFamily="82" charset="0"/>
              </a:rPr>
              <a:t>IpÀ_m</a:t>
            </a:r>
            <a:r>
              <a:rPr lang="en-US" sz="2900" b="1" dirty="0">
                <a:latin typeface="ML-Aathira" pitchFamily="82" charset="0"/>
              </a:rPr>
              <a:t>-\-</a:t>
            </a:r>
            <a:r>
              <a:rPr lang="en-US" sz="2900" b="1" dirty="0" err="1">
                <a:latin typeface="ML-Aathira" pitchFamily="82" charset="0"/>
              </a:rPr>
              <a:t>bnÂ</a:t>
            </a:r>
            <a:r>
              <a:rPr lang="en-US" sz="2900" b="1" dirty="0">
                <a:latin typeface="ML-Aathira" pitchFamily="82" charset="0"/>
              </a:rPr>
              <a:t> ]</a:t>
            </a:r>
            <a:r>
              <a:rPr lang="en-US" sz="2900" b="1" dirty="0" err="1">
                <a:latin typeface="ML-Aathira" pitchFamily="82" charset="0"/>
              </a:rPr>
              <a:t>ptcm</a:t>
            </a:r>
            <a:r>
              <a:rPr lang="en-US" sz="2900" b="1" dirty="0">
                <a:latin typeface="ML-Aathira" pitchFamily="82" charset="0"/>
              </a:rPr>
              <a:t>-</a:t>
            </a:r>
            <a:r>
              <a:rPr lang="en-US" sz="2900" b="1" dirty="0" err="1">
                <a:latin typeface="ML-Aathira" pitchFamily="82" charset="0"/>
              </a:rPr>
              <a:t>ln</a:t>
            </a:r>
            <a:r>
              <a:rPr lang="en-US" sz="2900" b="1" dirty="0">
                <a:latin typeface="ML-Aathira" pitchFamily="82" charset="0"/>
              </a:rPr>
              <a:t>-X-</a:t>
            </a:r>
            <a:r>
              <a:rPr lang="en-US" sz="2900" b="1" dirty="0" err="1">
                <a:latin typeface="ML-Aathira" pitchFamily="82" charset="0"/>
              </a:rPr>
              <a:t>ip</a:t>
            </a:r>
            <a:r>
              <a:rPr lang="en-US" sz="2900" b="1" dirty="0">
                <a:latin typeface="ML-Aathira" pitchFamily="82" charset="0"/>
              </a:rPr>
              <a:t>-{</a:t>
            </a:r>
            <a:r>
              <a:rPr lang="en-US" sz="2900" b="1" dirty="0" err="1">
                <a:latin typeface="ML-Aathira" pitchFamily="82" charset="0"/>
              </a:rPr>
              <a:t>iq</a:t>
            </a:r>
            <a:r>
              <a:rPr lang="en-US" sz="2900" b="1" dirty="0">
                <a:latin typeface="ML-Aathira" pitchFamily="82" charset="0"/>
              </a:rPr>
              <a:t>-j-</a:t>
            </a:r>
            <a:r>
              <a:rPr lang="en-US" sz="2900" b="1" dirty="0" err="1">
                <a:latin typeface="ML-Aathira" pitchFamily="82" charset="0"/>
              </a:rPr>
              <a:t>bn</a:t>
            </a:r>
            <a:r>
              <a:rPr lang="en-US" sz="2900" b="1" dirty="0">
                <a:latin typeface="ML-Aathira" pitchFamily="82" charset="0"/>
              </a:rPr>
              <a:t>-</a:t>
            </a:r>
            <a:r>
              <a:rPr lang="en-US" sz="2900" b="1" dirty="0" err="1">
                <a:latin typeface="ML-Aathira" pitchFamily="82" charset="0"/>
              </a:rPr>
              <a:t>eqsS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AtX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AÀ¸Ww</a:t>
            </a:r>
            <a:r>
              <a:rPr lang="en-US" sz="2900" b="1" dirty="0">
                <a:latin typeface="ML-Aathira" pitchFamily="82" charset="0"/>
              </a:rPr>
              <a:t> \S-¯p-¶-Xv. A¸-¯</a:t>
            </a:r>
            <a:r>
              <a:rPr lang="en-US" sz="2900" b="1" dirty="0" err="1">
                <a:latin typeface="ML-Aathira" pitchFamily="82" charset="0"/>
              </a:rPr>
              <a:t>nepw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hoªnepw</a:t>
            </a:r>
            <a:r>
              <a:rPr lang="en-US" sz="2900" b="1" dirty="0">
                <a:latin typeface="ML-Aathira" pitchFamily="82" charset="0"/>
              </a:rPr>
              <a:t> {]</a:t>
            </a:r>
            <a:r>
              <a:rPr lang="en-US" sz="2900" b="1" dirty="0" err="1">
                <a:latin typeface="ML-Aathira" pitchFamily="82" charset="0"/>
              </a:rPr>
              <a:t>XyI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hn</a:t>
            </a:r>
            <a:r>
              <a:rPr lang="en-US" sz="2900" b="1" dirty="0">
                <a:latin typeface="ML-Aathira" pitchFamily="82" charset="0"/>
              </a:rPr>
              <a:t>[-¯</a:t>
            </a:r>
            <a:r>
              <a:rPr lang="en-US" sz="2900" b="1" dirty="0" err="1">
                <a:latin typeface="ML-Aathira" pitchFamily="82" charset="0"/>
              </a:rPr>
              <a:t>nÂ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Ahn-Sp¶v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k¶n</a:t>
            </a:r>
            <a:r>
              <a:rPr lang="en-US" sz="2900" b="1" dirty="0">
                <a:latin typeface="ML-Aathira" pitchFamily="82" charset="0"/>
              </a:rPr>
              <a:t>-</a:t>
            </a:r>
            <a:r>
              <a:rPr lang="en-US" sz="2900" b="1" dirty="0" err="1">
                <a:latin typeface="ML-Aathira" pitchFamily="82" charset="0"/>
              </a:rPr>
              <a:t>ln</a:t>
            </a:r>
            <a:r>
              <a:rPr lang="en-US" sz="2900" b="1" dirty="0">
                <a:latin typeface="ML-Aathira" pitchFamily="82" charset="0"/>
              </a:rPr>
              <a:t>-X-\m-</a:t>
            </a:r>
            <a:r>
              <a:rPr lang="en-US" sz="2900" b="1" dirty="0" err="1">
                <a:latin typeface="ML-Aathira" pitchFamily="82" charset="0"/>
              </a:rPr>
              <a:t>Wv</a:t>
            </a:r>
            <a:r>
              <a:rPr lang="en-US" sz="2900" b="1" dirty="0">
                <a:latin typeface="ML-Aathira" pitchFamily="82" charset="0"/>
              </a:rPr>
              <a:t>. </a:t>
            </a:r>
            <a:r>
              <a:rPr lang="en-US" sz="2900" b="1" dirty="0" err="1">
                <a:latin typeface="ML-Aathira" pitchFamily="82" charset="0"/>
              </a:rPr>
              <a:t>kzi-àn-bmÂAhn-Sp¶v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IqZm</a:t>
            </a:r>
            <a:r>
              <a:rPr lang="en-US" sz="2900" b="1" dirty="0">
                <a:latin typeface="ML-Aathira" pitchFamily="82" charset="0"/>
              </a:rPr>
              <a:t>-</a:t>
            </a:r>
            <a:r>
              <a:rPr lang="en-US" sz="2900" b="1" dirty="0" err="1">
                <a:latin typeface="ML-Aathira" pitchFamily="82" charset="0"/>
              </a:rPr>
              <a:t>i</a:t>
            </a:r>
            <a:r>
              <a:rPr lang="en-US" sz="2900" b="1" dirty="0">
                <a:latin typeface="ML-Aathira" pitchFamily="82" charset="0"/>
              </a:rPr>
              <a:t>-I-</a:t>
            </a:r>
            <a:r>
              <a:rPr lang="en-US" sz="2900" b="1" dirty="0" err="1">
                <a:latin typeface="ML-Aathira" pitchFamily="82" charset="0"/>
              </a:rPr>
              <a:t>fnÂ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k¶n</a:t>
            </a:r>
            <a:r>
              <a:rPr lang="en-US" sz="2900" b="1" dirty="0">
                <a:latin typeface="ML-Aathira" pitchFamily="82" charset="0"/>
              </a:rPr>
              <a:t>-</a:t>
            </a:r>
            <a:r>
              <a:rPr lang="en-US" sz="2900" b="1" dirty="0" err="1">
                <a:latin typeface="ML-Aathira" pitchFamily="82" charset="0"/>
              </a:rPr>
              <a:t>ln</a:t>
            </a:r>
            <a:r>
              <a:rPr lang="en-US" sz="2900" b="1" dirty="0">
                <a:latin typeface="ML-Aathira" pitchFamily="82" charset="0"/>
              </a:rPr>
              <a:t>-X-\m-</a:t>
            </a:r>
            <a:r>
              <a:rPr lang="en-US" sz="2900" b="1" dirty="0" err="1">
                <a:latin typeface="ML-Aathira" pitchFamily="82" charset="0"/>
              </a:rPr>
              <a:t>Ip</a:t>
            </a:r>
            <a:r>
              <a:rPr lang="en-US" sz="2900" b="1" dirty="0">
                <a:latin typeface="ML-Aathira" pitchFamily="82" charset="0"/>
              </a:rPr>
              <a:t>-¶p. </a:t>
            </a:r>
            <a:r>
              <a:rPr lang="en-US" sz="2900" b="1" dirty="0" err="1">
                <a:latin typeface="ML-Aathira" pitchFamily="82" charset="0"/>
              </a:rPr>
              <a:t>IqZm</a:t>
            </a:r>
            <a:r>
              <a:rPr lang="en-US" sz="2900" b="1" dirty="0">
                <a:latin typeface="ML-Aathira" pitchFamily="82" charset="0"/>
              </a:rPr>
              <a:t>-</a:t>
            </a:r>
            <a:r>
              <a:rPr lang="en-US" sz="2900" b="1" dirty="0" err="1">
                <a:latin typeface="ML-Aathira" pitchFamily="82" charset="0"/>
              </a:rPr>
              <a:t>i</a:t>
            </a:r>
            <a:r>
              <a:rPr lang="en-US" sz="2900" b="1" dirty="0">
                <a:latin typeface="ML-Aathira" pitchFamily="82" charset="0"/>
              </a:rPr>
              <a:t>-IÄ ]cn-IÀ½w sN¿p-t¼mgpw </a:t>
            </a:r>
            <a:r>
              <a:rPr lang="en-US" sz="2900" b="1" dirty="0" err="1">
                <a:latin typeface="ML-Aathira" pitchFamily="82" charset="0"/>
              </a:rPr>
              <a:t>ssZhm</a:t>
            </a:r>
            <a:r>
              <a:rPr lang="en-US" sz="2900" b="1" dirty="0">
                <a:latin typeface="ML-Aathira" pitchFamily="82" charset="0"/>
              </a:rPr>
              <a:t>-e-b-§-</a:t>
            </a:r>
            <a:r>
              <a:rPr lang="en-US" sz="2900" b="1" dirty="0" err="1">
                <a:latin typeface="ML-Aathira" pitchFamily="82" charset="0"/>
              </a:rPr>
              <a:t>fnÂ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hn</a:t>
            </a:r>
            <a:r>
              <a:rPr lang="en-US" sz="2900" b="1" dirty="0">
                <a:latin typeface="ML-Aathira" pitchFamily="82" charset="0"/>
              </a:rPr>
              <a:t>. {</a:t>
            </a:r>
            <a:r>
              <a:rPr lang="en-US" sz="2900" b="1" dirty="0" err="1">
                <a:latin typeface="ML-Aathira" pitchFamily="82" charset="0"/>
              </a:rPr>
              <a:t>KÙw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hmbn</a:t>
            </a:r>
            <a:r>
              <a:rPr lang="en-US" sz="2900" b="1" dirty="0">
                <a:latin typeface="ML-Aathira" pitchFamily="82" charset="0"/>
              </a:rPr>
              <a:t>-¡p-t¼mgpw {]</a:t>
            </a:r>
            <a:r>
              <a:rPr lang="en-US" sz="2900" b="1" dirty="0" err="1">
                <a:latin typeface="ML-Aathira" pitchFamily="82" charset="0"/>
              </a:rPr>
              <a:t>mÀ</a:t>
            </a:r>
            <a:r>
              <a:rPr lang="en-US" sz="2900" b="1" dirty="0">
                <a:latin typeface="ML-Aathira" pitchFamily="82" charset="0"/>
              </a:rPr>
              <a:t>°-\-IÄ sNmÃp-t¼mgpw </a:t>
            </a:r>
            <a:r>
              <a:rPr lang="en-US" sz="2900" b="1" dirty="0" err="1">
                <a:latin typeface="ML-Aathira" pitchFamily="82" charset="0"/>
              </a:rPr>
              <a:t>IoÀ</a:t>
            </a:r>
            <a:r>
              <a:rPr lang="en-US" sz="2900" b="1" dirty="0">
                <a:latin typeface="ML-Aathira" pitchFamily="82" charset="0"/>
              </a:rPr>
              <a:t>¯-\-§Ä Be-]n-¡p-t¼m-gp-saÃmw </a:t>
            </a:r>
            <a:r>
              <a:rPr lang="en-US" sz="2900" b="1" dirty="0" err="1">
                <a:latin typeface="ML-Aathira" pitchFamily="82" charset="0"/>
              </a:rPr>
              <a:t>Cutim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AhnsS</a:t>
            </a:r>
            <a:r>
              <a:rPr lang="en-US" sz="2900" b="1" dirty="0">
                <a:latin typeface="ML-Aathira" pitchFamily="82" charset="0"/>
              </a:rPr>
              <a:t> </a:t>
            </a:r>
            <a:r>
              <a:rPr lang="en-US" sz="2900" b="1" dirty="0" err="1">
                <a:latin typeface="ML-Aathira" pitchFamily="82" charset="0"/>
              </a:rPr>
              <a:t>k¶n</a:t>
            </a:r>
            <a:r>
              <a:rPr lang="en-US" sz="2900" b="1" dirty="0">
                <a:latin typeface="ML-Aathira" pitchFamily="82" charset="0"/>
              </a:rPr>
              <a:t>-</a:t>
            </a:r>
            <a:r>
              <a:rPr lang="en-US" sz="2900" b="1" dirty="0" err="1">
                <a:latin typeface="ML-Aathira" pitchFamily="82" charset="0"/>
              </a:rPr>
              <a:t>ln</a:t>
            </a:r>
            <a:r>
              <a:rPr lang="en-US" sz="2900" b="1" dirty="0">
                <a:latin typeface="ML-Aathira" pitchFamily="82" charset="0"/>
              </a:rPr>
              <a:t>-X-\m-</a:t>
            </a:r>
            <a:r>
              <a:rPr lang="en-US" sz="2900" b="1" dirty="0" err="1">
                <a:latin typeface="ML-Aathira" pitchFamily="82" charset="0"/>
              </a:rPr>
              <a:t>Wv</a:t>
            </a:r>
            <a:r>
              <a:rPr lang="en-US" sz="2900" dirty="0">
                <a:latin typeface="ML-Aathira" pitchFamily="82" charset="0"/>
              </a:rPr>
              <a:t>.</a:t>
            </a:r>
          </a:p>
        </p:txBody>
      </p:sp>
      <p:pic>
        <p:nvPicPr>
          <p:cNvPr id="6146" name="Picture 2" descr="D:\web photo\lession 9\1\eucharistWallpaper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9948" y="1219200"/>
            <a:ext cx="2421252" cy="1828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web photo\lession 9\1\Holy-Mass-Quot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2286000" cy="3418823"/>
          </a:xfrm>
          <a:prstGeom prst="rect">
            <a:avLst/>
          </a:prstGeom>
          <a:noFill/>
        </p:spPr>
      </p:pic>
      <p:pic>
        <p:nvPicPr>
          <p:cNvPr id="7171" name="Picture 3" descr="D:\web photo\lession 9\juanes_avondmaal.jpg"/>
          <p:cNvPicPr>
            <a:picLocks noChangeAspect="1" noChangeArrowheads="1"/>
          </p:cNvPicPr>
          <p:nvPr/>
        </p:nvPicPr>
        <p:blipFill>
          <a:blip r:embed="rId3"/>
          <a:srcRect l="1520"/>
          <a:stretch>
            <a:fillRect/>
          </a:stretch>
        </p:blipFill>
        <p:spPr bwMode="auto">
          <a:xfrm>
            <a:off x="2256818" y="0"/>
            <a:ext cx="6887184" cy="4495800"/>
          </a:xfrm>
          <a:prstGeom prst="rect">
            <a:avLst/>
          </a:prstGeom>
          <a:noFill/>
        </p:spPr>
      </p:pic>
      <p:pic>
        <p:nvPicPr>
          <p:cNvPr id="7173" name="Picture 5" descr="D:\web photo\lession 9\1\Jesus-sheep-childr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35162"/>
            <a:ext cx="3733800" cy="3431892"/>
          </a:xfrm>
          <a:prstGeom prst="rect">
            <a:avLst/>
          </a:prstGeom>
          <a:noFill/>
        </p:spPr>
      </p:pic>
      <p:pic>
        <p:nvPicPr>
          <p:cNvPr id="7174" name="Picture 6" descr="D:\web photo\lession 9\1\images-of-jesus-christ-115.jpg"/>
          <p:cNvPicPr>
            <a:picLocks noChangeAspect="1" noChangeArrowheads="1"/>
          </p:cNvPicPr>
          <p:nvPr/>
        </p:nvPicPr>
        <p:blipFill>
          <a:blip r:embed="rId5"/>
          <a:srcRect l="1370" t="8166"/>
          <a:stretch>
            <a:fillRect/>
          </a:stretch>
        </p:blipFill>
        <p:spPr bwMode="auto">
          <a:xfrm>
            <a:off x="3657600" y="3429000"/>
            <a:ext cx="5486401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37755" y="506849"/>
            <a:ext cx="6258445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\: </a:t>
            </a:r>
          </a:p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iI-Xn-tI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{µw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1828800"/>
            <a:ext cx="85344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IkvX</a:t>
            </a:r>
            <a:r>
              <a:rPr lang="en-US" sz="3000" b="1" dirty="0">
                <a:latin typeface="ML-Aathira" pitchFamily="82" charset="0"/>
              </a:rPr>
              <a:t>-h-Po-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iI-Xn-tI</a:t>
            </a:r>
            <a:r>
              <a:rPr lang="en-US" sz="3000" b="1" dirty="0">
                <a:latin typeface="ML-Aathira" pitchFamily="82" charset="0"/>
              </a:rPr>
              <a:t>{µ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ImcWw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]</a:t>
            </a:r>
            <a:r>
              <a:rPr lang="en-US" sz="3000" b="1" dirty="0" err="1">
                <a:latin typeface="ML-Aathira" pitchFamily="82" charset="0"/>
              </a:rPr>
              <a:t>oUm</a:t>
            </a:r>
            <a:r>
              <a:rPr lang="en-US" sz="3000" b="1" dirty="0">
                <a:latin typeface="ML-Aathira" pitchFamily="82" charset="0"/>
              </a:rPr>
              <a:t>-\p-`-h-¯n-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ac-W-¯n-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kwkvIm</a:t>
            </a:r>
            <a:r>
              <a:rPr lang="en-US" sz="3000" b="1" dirty="0">
                <a:latin typeface="ML-Aathira" pitchFamily="82" charset="0"/>
              </a:rPr>
              <a:t>-c-¯n-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-\-¯n-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al-\o-b-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`b-`</a:t>
            </a:r>
            <a:r>
              <a:rPr lang="en-US" sz="3000" b="1" dirty="0" err="1">
                <a:latin typeface="ML-Aathira" pitchFamily="82" charset="0"/>
              </a:rPr>
              <a:t>àn</a:t>
            </a:r>
            <a:r>
              <a:rPr lang="en-US" sz="3000" b="1" dirty="0">
                <a:latin typeface="ML-Aathira" pitchFamily="82" charset="0"/>
              </a:rPr>
              <a:t> P\-</a:t>
            </a:r>
            <a:r>
              <a:rPr lang="en-US" sz="3000" b="1" dirty="0" err="1">
                <a:latin typeface="ML-Aathira" pitchFamily="82" charset="0"/>
              </a:rPr>
              <a:t>Ihpw</a:t>
            </a:r>
            <a:r>
              <a:rPr lang="en-US" sz="3000" b="1" dirty="0">
                <a:latin typeface="ML-Aathira" pitchFamily="82" charset="0"/>
              </a:rPr>
              <a:t> ]cn-ip-²hpw </a:t>
            </a:r>
            <a:r>
              <a:rPr lang="en-US" sz="3000" b="1" dirty="0" err="1">
                <a:latin typeface="ML-Aathira" pitchFamily="82" charset="0"/>
              </a:rPr>
              <a:t>Poh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-b-</a:t>
            </a:r>
            <a:r>
              <a:rPr lang="en-US" sz="3000" b="1" dirty="0" err="1">
                <a:latin typeface="ML-Aathira" pitchFamily="82" charset="0"/>
              </a:rPr>
              <a:t>Ihpw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ssZhn</a:t>
            </a:r>
            <a:r>
              <a:rPr lang="en-US" sz="3000" b="1" dirty="0">
                <a:latin typeface="ML-Aathira" pitchFamily="82" charset="0"/>
              </a:rPr>
              <a:t>-I-hp-am-b -c-l-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kt´m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t¯msS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kvacn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kvXpXn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jvTn</a:t>
            </a:r>
            <a:r>
              <a:rPr lang="en-US" sz="3000" b="1" dirty="0">
                <a:latin typeface="ML-Aathira" pitchFamily="82" charset="0"/>
              </a:rPr>
              <a:t>-¡p-I-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hnip-²-IpÀ_m-\-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\mw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-¶-Xv. Cu </a:t>
            </a:r>
            <a:r>
              <a:rPr lang="en-US" sz="3000" b="1" dirty="0" err="1">
                <a:latin typeface="ML-Aathira" pitchFamily="82" charset="0"/>
              </a:rPr>
              <a:t>Znhy</a:t>
            </a:r>
            <a:r>
              <a:rPr lang="en-US" sz="3000" b="1" dirty="0">
                <a:latin typeface="ML-Aathira" pitchFamily="82" charset="0"/>
              </a:rPr>
              <a:t>-c-l-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kPo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]¦-p-tN-cp-t¼mÄ \½Ä </a:t>
            </a:r>
            <a:r>
              <a:rPr lang="en-US" sz="3000" b="1" dirty="0" err="1">
                <a:latin typeface="ML-Aathira" pitchFamily="82" charset="0"/>
              </a:rPr>
              <a:t>ssZh-Ir</a:t>
            </a:r>
            <a:r>
              <a:rPr lang="en-US" sz="3000" b="1" dirty="0">
                <a:latin typeface="ML-Aathira" pitchFamily="82" charset="0"/>
              </a:rPr>
              <a:t>-]-</a:t>
            </a:r>
            <a:r>
              <a:rPr lang="en-US" sz="3000" b="1" dirty="0" err="1">
                <a:latin typeface="ML-Aathira" pitchFamily="82" charset="0"/>
              </a:rPr>
              <a:t>bmÂ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nd-bp</a:t>
            </a:r>
            <a:r>
              <a:rPr lang="en-US" sz="3000" b="1" dirty="0">
                <a:latin typeface="ML-Aathira" pitchFamily="82" charset="0"/>
              </a:rPr>
              <a:t>-¶p. </a:t>
            </a:r>
            <a:r>
              <a:rPr lang="en-US" sz="3000" b="1" dirty="0" err="1">
                <a:latin typeface="ML-Aathira" pitchFamily="82" charset="0"/>
              </a:rPr>
              <a:t>ssZthm</a:t>
            </a:r>
            <a:r>
              <a:rPr lang="en-US" sz="3000" b="1" dirty="0">
                <a:latin typeface="ML-Aathira" pitchFamily="82" charset="0"/>
              </a:rPr>
              <a:t>-·p-</a:t>
            </a:r>
            <a:r>
              <a:rPr lang="en-US" sz="3000" b="1" dirty="0" err="1">
                <a:latin typeface="ML-Aathira" pitchFamily="82" charset="0"/>
              </a:rPr>
              <a:t>Jhpw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tcm</a:t>
            </a:r>
            <a:r>
              <a:rPr lang="en-US" sz="3000" b="1" dirty="0">
                <a:latin typeface="ML-Aathira" pitchFamily="82" charset="0"/>
              </a:rPr>
              <a:t>-·p-J-hp-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-X-¯n\v </a:t>
            </a:r>
            <a:r>
              <a:rPr lang="en-US" sz="3000" b="1" dirty="0" err="1">
                <a:latin typeface="ML-Aathira" pitchFamily="82" charset="0"/>
              </a:rPr>
              <a:t>DuÀPw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iàn</a:t>
            </a:r>
            <a:r>
              <a:rPr lang="en-US" sz="3000" b="1" dirty="0">
                <a:latin typeface="ML-Aathira" pitchFamily="82" charset="0"/>
              </a:rPr>
              <a:t>-t{km-X-</a:t>
            </a:r>
            <a:r>
              <a:rPr lang="en-US" sz="3000" b="1" dirty="0" err="1">
                <a:latin typeface="ML-Aathira" pitchFamily="82" charset="0"/>
              </a:rPr>
              <a:t>ÊmWv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web photo\lession 9\1\Jesus-Blind-Man.jpg"/>
          <p:cNvPicPr>
            <a:picLocks noChangeAspect="1" noChangeArrowheads="1"/>
          </p:cNvPicPr>
          <p:nvPr/>
        </p:nvPicPr>
        <p:blipFill>
          <a:blip r:embed="rId2"/>
          <a:srcRect l="6652" b="4444"/>
          <a:stretch>
            <a:fillRect/>
          </a:stretch>
        </p:blipFill>
        <p:spPr bwMode="auto">
          <a:xfrm>
            <a:off x="0" y="0"/>
            <a:ext cx="5271716" cy="4038600"/>
          </a:xfrm>
          <a:prstGeom prst="rect">
            <a:avLst/>
          </a:prstGeom>
          <a:noFill/>
        </p:spPr>
      </p:pic>
      <p:pic>
        <p:nvPicPr>
          <p:cNvPr id="8195" name="Picture 3" descr="D:\web photo\lession 9\1\LoavesandFish.jpg"/>
          <p:cNvPicPr>
            <a:picLocks noChangeAspect="1" noChangeArrowheads="1"/>
          </p:cNvPicPr>
          <p:nvPr/>
        </p:nvPicPr>
        <p:blipFill>
          <a:blip r:embed="rId3"/>
          <a:srcRect l="971"/>
          <a:stretch>
            <a:fillRect/>
          </a:stretch>
        </p:blipFill>
        <p:spPr bwMode="auto">
          <a:xfrm>
            <a:off x="3962400" y="0"/>
            <a:ext cx="5181600" cy="3414141"/>
          </a:xfrm>
          <a:prstGeom prst="rect">
            <a:avLst/>
          </a:prstGeom>
          <a:noFill/>
        </p:spPr>
      </p:pic>
      <p:pic>
        <p:nvPicPr>
          <p:cNvPr id="8196" name="Picture 4" descr="D:\web photo\lession 9\1\34283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3982203" cy="2819400"/>
          </a:xfrm>
          <a:prstGeom prst="rect">
            <a:avLst/>
          </a:prstGeom>
          <a:noFill/>
        </p:spPr>
      </p:pic>
      <p:pic>
        <p:nvPicPr>
          <p:cNvPr id="8197" name="Picture 5" descr="D:\web photo\lession 9\1\www-St-Takla-org--Miracles-of-Jesus-48-Wedding-at-Cana1.jpg"/>
          <p:cNvPicPr>
            <a:picLocks noChangeAspect="1" noChangeArrowheads="1"/>
          </p:cNvPicPr>
          <p:nvPr/>
        </p:nvPicPr>
        <p:blipFill>
          <a:blip r:embed="rId5"/>
          <a:srcRect b="4073"/>
          <a:stretch>
            <a:fillRect/>
          </a:stretch>
        </p:blipFill>
        <p:spPr bwMode="auto">
          <a:xfrm>
            <a:off x="3962401" y="3429000"/>
            <a:ext cx="5181600" cy="34385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95400" y="457200"/>
            <a:ext cx="654217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Pohn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XpS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-cp¶ 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2534483"/>
            <a:ext cx="8077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IÀ½-th-Zn-bnÂ </a:t>
            </a:r>
            <a:r>
              <a:rPr lang="en-US" sz="3000" b="1" dirty="0" err="1">
                <a:latin typeface="ML-Aathira" pitchFamily="82" charset="0"/>
              </a:rPr>
              <a:t>aäp</a:t>
            </a:r>
            <a:r>
              <a:rPr lang="en-US" sz="3000" b="1" dirty="0">
                <a:latin typeface="ML-Aathira" pitchFamily="82" charset="0"/>
              </a:rPr>
              <a:t>-f-f-</a:t>
            </a:r>
            <a:r>
              <a:rPr lang="en-US" sz="3000" b="1" dirty="0" err="1">
                <a:latin typeface="ML-Aathira" pitchFamily="82" charset="0"/>
              </a:rPr>
              <a:t>hÀ¡mbn</a:t>
            </a:r>
            <a:r>
              <a:rPr lang="en-US" sz="3000" b="1" dirty="0">
                <a:latin typeface="ML-Aathira" pitchFamily="82" charset="0"/>
              </a:rPr>
              <a:t> \s½-¯s¶ \</a:t>
            </a:r>
            <a:r>
              <a:rPr lang="en-US" sz="3000" b="1" dirty="0" err="1">
                <a:latin typeface="ML-Aathira" pitchFamily="82" charset="0"/>
              </a:rPr>
              <a:t>ÂIn-s¡m­v</a:t>
            </a:r>
            <a:r>
              <a:rPr lang="en-US" sz="3000" b="1" dirty="0">
                <a:latin typeface="ML-Aathira" pitchFamily="82" charset="0"/>
              </a:rPr>
              <a:t> \mw </a:t>
            </a:r>
            <a:r>
              <a:rPr lang="en-US" sz="3000" b="1" dirty="0" err="1">
                <a:latin typeface="ML-Aathira" pitchFamily="82" charset="0"/>
              </a:rPr>
              <a:t>AhÀ¡v</a:t>
            </a:r>
            <a:r>
              <a:rPr lang="en-US" sz="3000" b="1" dirty="0">
                <a:latin typeface="ML-Aathira" pitchFamily="82" charset="0"/>
              </a:rPr>
              <a:t> Poh³ \ÂI-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 ]c-k-</a:t>
            </a:r>
            <a:r>
              <a:rPr lang="en-US" sz="3000" b="1" dirty="0" err="1">
                <a:latin typeface="ML-Aathira" pitchFamily="82" charset="0"/>
              </a:rPr>
              <a:t>lmbw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tcmKn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sftbm</a:t>
            </a:r>
            <a:r>
              <a:rPr lang="en-US" sz="3000" b="1" dirty="0">
                <a:latin typeface="ML-Aathira" pitchFamily="82" charset="0"/>
              </a:rPr>
              <a:t> hr²-sctbm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\l-]</a:t>
            </a:r>
            <a:r>
              <a:rPr lang="en-US" sz="3000" b="1" dirty="0" err="1">
                <a:latin typeface="ML-Aathira" pitchFamily="82" charset="0"/>
              </a:rPr>
              <a:t>qÀÆw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-¡p-t¼m-gpw, </a:t>
            </a:r>
            <a:r>
              <a:rPr lang="en-US" sz="3000" b="1" dirty="0" err="1">
                <a:latin typeface="ML-Aathira" pitchFamily="82" charset="0"/>
              </a:rPr>
              <a:t>kl</a:t>
            </a:r>
            <a:r>
              <a:rPr lang="en-US" sz="3000" b="1" dirty="0">
                <a:latin typeface="ML-Aathira" pitchFamily="82" charset="0"/>
              </a:rPr>
              <a:t>-]m-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Isf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mT</a:t>
            </a:r>
            <a:r>
              <a:rPr lang="en-US" sz="3000" b="1" dirty="0">
                <a:latin typeface="ML-Aathira" pitchFamily="82" charset="0"/>
              </a:rPr>
              <a:t>-§Ä 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-¡m³ </a:t>
            </a:r>
            <a:r>
              <a:rPr lang="en-US" sz="3000" b="1" dirty="0" err="1">
                <a:latin typeface="ML-Aathira" pitchFamily="82" charset="0"/>
              </a:rPr>
              <a:t>klm-bn</a:t>
            </a:r>
            <a:r>
              <a:rPr lang="en-US" sz="3000" b="1" dirty="0">
                <a:latin typeface="ML-Aathira" pitchFamily="82" charset="0"/>
              </a:rPr>
              <a:t>-¡p-t¼m-gpw, </a:t>
            </a:r>
            <a:r>
              <a:rPr lang="en-US" sz="3000" b="1" dirty="0" err="1">
                <a:latin typeface="ML-Aathira" pitchFamily="82" charset="0"/>
              </a:rPr>
              <a:t>thZ</a:t>
            </a:r>
            <a:r>
              <a:rPr lang="en-US" sz="3000" b="1" dirty="0">
                <a:latin typeface="ML-Aathira" pitchFamily="82" charset="0"/>
              </a:rPr>
              <a:t>-\n-¡p-¶-</a:t>
            </a:r>
            <a:r>
              <a:rPr lang="en-US" sz="3000" b="1" dirty="0" err="1">
                <a:latin typeface="ML-Aathira" pitchFamily="82" charset="0"/>
              </a:rPr>
              <a:t>hsc</a:t>
            </a:r>
            <a:r>
              <a:rPr lang="en-US" sz="3000" b="1" dirty="0">
                <a:latin typeface="ML-Aathira" pitchFamily="82" charset="0"/>
              </a:rPr>
              <a:t> Biz-</a:t>
            </a:r>
            <a:r>
              <a:rPr lang="en-US" sz="3000" b="1" dirty="0" err="1">
                <a:latin typeface="ML-Aathira" pitchFamily="82" charset="0"/>
              </a:rPr>
              <a:t>kn</a:t>
            </a:r>
            <a:r>
              <a:rPr lang="en-US" sz="3000" b="1" dirty="0">
                <a:latin typeface="ML-Aathira" pitchFamily="82" charset="0"/>
              </a:rPr>
              <a:t>-¸n-¡p-t¼m-gpw, ]m]n-I-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am\-km-´-c-¯n-\p-</a:t>
            </a:r>
            <a:r>
              <a:rPr lang="en-US" sz="3000" b="1" dirty="0" err="1">
                <a:latin typeface="ML-Aathira" pitchFamily="82" charset="0"/>
              </a:rPr>
              <a:t>th­n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mÀ°n</a:t>
            </a:r>
            <a:r>
              <a:rPr lang="en-US" sz="3000" b="1" dirty="0">
                <a:latin typeface="ML-Aathira" pitchFamily="82" charset="0"/>
              </a:rPr>
              <a:t>-¡-pt¼mgpw, </a:t>
            </a:r>
            <a:r>
              <a:rPr lang="en-US" sz="3000" b="1" dirty="0" err="1">
                <a:latin typeface="ML-Aathira" pitchFamily="82" charset="0"/>
              </a:rPr>
              <a:t>amXm</a:t>
            </a:r>
            <a:r>
              <a:rPr lang="en-US" sz="3000" b="1" dirty="0">
                <a:latin typeface="ML-Aathira" pitchFamily="82" charset="0"/>
              </a:rPr>
              <a:t>-]n-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A\p-k-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klm-bn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sN¿p-t¼m-gpw, A\p-Zn-\-I-S-a-IÄ </a:t>
            </a:r>
            <a:r>
              <a:rPr lang="en-US" sz="3000" b="1" dirty="0" err="1">
                <a:latin typeface="ML-Aathira" pitchFamily="82" charset="0"/>
              </a:rPr>
              <a:t>hniz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kvX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tbmsS</a:t>
            </a:r>
            <a:r>
              <a:rPr lang="en-US" sz="3000" b="1" dirty="0">
                <a:latin typeface="ML-Aathira" pitchFamily="82" charset="0"/>
              </a:rPr>
              <a:t> \nd-th-äp-t¼m-gp-saÃmw \½psS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ssien</a:t>
            </a:r>
            <a:r>
              <a:rPr lang="en-US" sz="3000" b="1" dirty="0">
                <a:latin typeface="ML-Aathira" pitchFamily="82" charset="0"/>
              </a:rPr>
              <a:t> \mw </a:t>
            </a:r>
            <a:r>
              <a:rPr lang="en-US" sz="3000" b="1" dirty="0" err="1">
                <a:latin typeface="ML-Aathira" pitchFamily="82" charset="0"/>
              </a:rPr>
              <a:t>XpS</a:t>
            </a:r>
            <a:r>
              <a:rPr lang="en-US" sz="3000" b="1" dirty="0">
                <a:latin typeface="ML-Aathira" pitchFamily="82" charset="0"/>
              </a:rPr>
              <a:t>-cp-I-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5" name="Picture 2" descr="D:\web photo\lession 9\1\AniJesusCrossLightn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161047"/>
            <a:ext cx="1143000" cy="13535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web photo\lession 9\1\mother-teresa-with-her-people.jpg"/>
          <p:cNvPicPr>
            <a:picLocks noChangeAspect="1" noChangeArrowheads="1"/>
          </p:cNvPicPr>
          <p:nvPr/>
        </p:nvPicPr>
        <p:blipFill>
          <a:blip r:embed="rId2"/>
          <a:srcRect l="12000" r="34000"/>
          <a:stretch>
            <a:fillRect/>
          </a:stretch>
        </p:blipFill>
        <p:spPr bwMode="auto">
          <a:xfrm>
            <a:off x="0" y="0"/>
            <a:ext cx="2468880" cy="3429000"/>
          </a:xfrm>
          <a:prstGeom prst="rect">
            <a:avLst/>
          </a:prstGeom>
          <a:noFill/>
        </p:spPr>
      </p:pic>
      <p:pic>
        <p:nvPicPr>
          <p:cNvPr id="9219" name="Picture 3" descr="D:\web photo\lession 9\1\mother-teresa-quotes7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286000" y="0"/>
            <a:ext cx="4840940" cy="3428999"/>
          </a:xfrm>
          <a:prstGeom prst="rect">
            <a:avLst/>
          </a:prstGeom>
          <a:noFill/>
        </p:spPr>
      </p:pic>
      <p:pic>
        <p:nvPicPr>
          <p:cNvPr id="9220" name="Picture 4" descr="D:\web photo\lession 9\1\360_mother_teresa_tout.jp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1739"/>
          <a:stretch>
            <a:fillRect/>
          </a:stretch>
        </p:blipFill>
        <p:spPr bwMode="auto">
          <a:xfrm>
            <a:off x="0" y="3425474"/>
            <a:ext cx="4114800" cy="3432526"/>
          </a:xfrm>
          <a:prstGeom prst="rect">
            <a:avLst/>
          </a:prstGeom>
          <a:noFill/>
        </p:spPr>
      </p:pic>
      <p:pic>
        <p:nvPicPr>
          <p:cNvPr id="9221" name="Picture 5" descr="D:\web photo\lession 9\1\mother teresa helping sick.jpg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019138" y="3429000"/>
            <a:ext cx="5124862" cy="3428999"/>
          </a:xfrm>
          <a:prstGeom prst="rect">
            <a:avLst/>
          </a:prstGeom>
          <a:noFill/>
        </p:spPr>
      </p:pic>
      <p:pic>
        <p:nvPicPr>
          <p:cNvPr id="9222" name="Picture 6" descr="D:\web photo\lession 9\1\mother-teresa1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b="2632"/>
          <a:stretch>
            <a:fillRect/>
          </a:stretch>
        </p:blipFill>
        <p:spPr bwMode="auto">
          <a:xfrm>
            <a:off x="6599845" y="0"/>
            <a:ext cx="2544155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457200"/>
            <a:ext cx="631935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aq¶p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cq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]-§Ä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1342072"/>
            <a:ext cx="6705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1. km[m-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{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Iaw</a:t>
            </a:r>
            <a:endParaRPr lang="en-US" sz="3000" dirty="0">
              <a:solidFill>
                <a:srgbClr val="FF0000"/>
              </a:solidFill>
              <a:latin typeface="ML-Aathira" pitchFamily="82" charset="0"/>
            </a:endParaRPr>
          </a:p>
          <a:p>
            <a:pPr lvl="0" algn="ctr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2.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BtLm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-j-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{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Iaw</a:t>
            </a:r>
            <a:endParaRPr lang="en-US" sz="3000" dirty="0">
              <a:solidFill>
                <a:srgbClr val="FF0000"/>
              </a:solidFill>
              <a:latin typeface="ML-Aathira" pitchFamily="82" charset="0"/>
            </a:endParaRPr>
          </a:p>
          <a:p>
            <a:pPr lvl="0" algn="ctr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3.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Gähpw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BtLm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-j-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{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Iaw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(dm-k)</a:t>
            </a:r>
            <a:endParaRPr lang="en-US" sz="30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1600" y="3407658"/>
            <a:ext cx="6356227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 `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mK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" y="4267200"/>
            <a:ext cx="7391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Bap-J-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-j,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-j,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, A\m-</a:t>
            </a:r>
            <a:r>
              <a:rPr lang="en-US" sz="3000" b="1" dirty="0" err="1">
                <a:latin typeface="ML-Aathira" pitchFamily="82" charset="0"/>
              </a:rPr>
              <a:t>s^m</a:t>
            </a:r>
            <a:r>
              <a:rPr lang="en-US" sz="3000" b="1" dirty="0">
                <a:latin typeface="ML-Aathira" pitchFamily="82" charset="0"/>
              </a:rPr>
              <a:t>-d, A\p-c-</a:t>
            </a:r>
            <a:r>
              <a:rPr lang="en-US" sz="3000" b="1" dirty="0" err="1">
                <a:latin typeface="ML-Aathira" pitchFamily="82" charset="0"/>
              </a:rPr>
              <a:t>RvP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-j,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`-P-\-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-j, </a:t>
            </a:r>
            <a:r>
              <a:rPr lang="en-US" sz="3000" b="1" dirty="0" err="1">
                <a:latin typeface="ML-Aathira" pitchFamily="82" charset="0"/>
              </a:rPr>
              <a:t>ssZsshIyip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-j, </a:t>
            </a:r>
            <a:r>
              <a:rPr lang="en-US" sz="3000" b="1" dirty="0" err="1">
                <a:latin typeface="ML-Aathira" pitchFamily="82" charset="0"/>
              </a:rPr>
              <a:t>kam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smtClean="0">
                <a:latin typeface="ML-Aathira" pitchFamily="82" charset="0"/>
              </a:rPr>
              <a:t>]-\-</a:t>
            </a:r>
            <a:r>
              <a:rPr lang="en-US" sz="3000" b="1" dirty="0" err="1" smtClean="0">
                <a:latin typeface="ML-Aathira" pitchFamily="82" charset="0"/>
              </a:rPr>
              <a:t>ip</a:t>
            </a:r>
            <a:r>
              <a:rPr lang="en-US" sz="3000" b="1" dirty="0" smtClean="0">
                <a:latin typeface="ML-Aathira" pitchFamily="82" charset="0"/>
              </a:rPr>
              <a:t>-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F¶n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{][m-\-`m-K-§Ä.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(1 </a:t>
            </a:r>
            <a:r>
              <a:rPr lang="en-US" sz="4500" dirty="0" err="1">
                <a:latin typeface="ML-Aathira" pitchFamily="82" charset="0"/>
              </a:rPr>
              <a:t>tImdn</a:t>
            </a:r>
            <a:r>
              <a:rPr lang="en-US" sz="4500" dirty="0">
                <a:latin typeface="ML-Aathira" pitchFamily="82" charset="0"/>
              </a:rPr>
              <a:t>. 11:23þ29)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latin typeface="ML-IndulekhaHeavy" pitchFamily="82" charset="0"/>
              </a:rPr>
              <a:t>“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Bsc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-¦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nepw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Atbm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Ky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-X-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tbmsS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IÀ¯m-hnsâ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A¸w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`£n-¡p-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Ibpw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]m{X-¯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n¶p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]m\w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sN¿p-Ibpw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sNbvXmÂ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Ah³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IÀ¯m-hnsâ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ico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-c-¯n\pw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cà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-¯n-\p-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sa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Xnsc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sXäp-sN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-¿p-¶p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70C0"/>
                </a:solidFill>
                <a:latin typeface="ML-Aathira" pitchFamily="82" charset="0"/>
              </a:rPr>
              <a:t>(1 </a:t>
            </a:r>
            <a:r>
              <a:rPr lang="en-US" sz="3000" dirty="0" err="1">
                <a:solidFill>
                  <a:srgbClr val="0070C0"/>
                </a:solidFill>
                <a:latin typeface="ML-Aathira" pitchFamily="82" charset="0"/>
              </a:rPr>
              <a:t>tImdn</a:t>
            </a:r>
            <a:r>
              <a:rPr lang="en-US" sz="3000" dirty="0">
                <a:solidFill>
                  <a:srgbClr val="0070C0"/>
                </a:solidFill>
                <a:latin typeface="ML-Aathira" pitchFamily="82" charset="0"/>
              </a:rPr>
              <a:t>. 11:27).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mYm</a:t>
            </a:r>
            <a:r>
              <a:rPr lang="en-US" sz="3000" b="1" dirty="0">
                <a:latin typeface="ML-Aathira" pitchFamily="82" charset="0"/>
              </a:rPr>
              <a:t>,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kPohambn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s¦Sp¡m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DbnÀ¸nsâbpw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ImcWamb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Xncpicoccà§Ä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tbmKyXtbmSpIqSn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kzoIcn¡m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iàcm¡Wta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kw_-Ôn</a:t>
            </a:r>
            <a:r>
              <a:rPr lang="en-US" sz="3000" b="1" dirty="0">
                <a:latin typeface="ML-Aathira" pitchFamily="82" charset="0"/>
              </a:rPr>
              <a:t>-¡p-t¼mÄ Rm³ </a:t>
            </a:r>
            <a:r>
              <a:rPr lang="en-US" sz="3000" b="1" dirty="0" err="1">
                <a:latin typeface="ML-Aathira" pitchFamily="82" charset="0"/>
              </a:rPr>
              <a:t>tbmKy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tbmsS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-c-à-§Ä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-¡pw.</a:t>
            </a:r>
            <a:br>
              <a:rPr lang="en-US" sz="3000" b="1" dirty="0">
                <a:latin typeface="ML-Aathira" pitchFamily="82" charset="0"/>
              </a:rPr>
            </a:b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2112020"/>
            <a:ext cx="7162800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>
                <a:latin typeface="ML-Aathira" pitchFamily="82" charset="0"/>
              </a:rPr>
              <a:t>hnip² </a:t>
            </a:r>
            <a:r>
              <a:rPr lang="en-US" sz="2600" b="1" dirty="0" err="1">
                <a:latin typeface="ML-Aathira" pitchFamily="82" charset="0"/>
              </a:rPr>
              <a:t>IpÀ_m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bnÂ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Cutimsb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ImWp</a:t>
            </a:r>
            <a:r>
              <a:rPr lang="en-US" sz="2600" b="1" dirty="0">
                <a:latin typeface="ML-Aathira" pitchFamily="82" charset="0"/>
              </a:rPr>
              <a:t>¶ </a:t>
            </a:r>
            <a:r>
              <a:rPr lang="en-US" sz="2600" b="1" dirty="0" err="1">
                <a:latin typeface="ML-Aathira" pitchFamily="82" charset="0"/>
              </a:rPr>
              <a:t>R§Ä¡v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NpäpapÅ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tcmKnIfnepw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AhKWn¡s</a:t>
            </a:r>
            <a:r>
              <a:rPr lang="en-US" sz="2600" b="1" dirty="0">
                <a:latin typeface="ML-Aathira" pitchFamily="82" charset="0"/>
              </a:rPr>
              <a:t>¸«</a:t>
            </a:r>
            <a:r>
              <a:rPr lang="en-US" sz="2600" b="1" dirty="0" err="1">
                <a:latin typeface="ML-Aathira" pitchFamily="82" charset="0"/>
              </a:rPr>
              <a:t>hcnepw</a:t>
            </a:r>
            <a:r>
              <a:rPr lang="en-US" sz="2600" b="1" dirty="0">
                <a:latin typeface="ML-Aathira" pitchFamily="82" charset="0"/>
              </a:rPr>
              <a:t> AhnSps¯ImWmXncn¡m³ h¿. </a:t>
            </a:r>
            <a:r>
              <a:rPr lang="en-US" sz="2600" dirty="0">
                <a:latin typeface="ML-Aathira" pitchFamily="82" charset="0"/>
              </a:rPr>
              <a:t>(</a:t>
            </a:r>
            <a:r>
              <a:rPr lang="en-US" sz="2600" dirty="0" err="1">
                <a:latin typeface="ML-Aathira" pitchFamily="82" charset="0"/>
              </a:rPr>
              <a:t>hmgv¯s</a:t>
            </a:r>
            <a:r>
              <a:rPr lang="en-US" sz="2600" dirty="0">
                <a:latin typeface="ML-Aathira" pitchFamily="82" charset="0"/>
              </a:rPr>
              <a:t>¸« </a:t>
            </a:r>
            <a:r>
              <a:rPr lang="en-US" sz="2600" dirty="0" err="1">
                <a:latin typeface="ML-Aathira" pitchFamily="82" charset="0"/>
              </a:rPr>
              <a:t>aZÀ</a:t>
            </a:r>
            <a:r>
              <a:rPr lang="en-US" sz="2600" dirty="0">
                <a:latin typeface="ML-Aathira" pitchFamily="82" charset="0"/>
              </a:rPr>
              <a:t> </a:t>
            </a:r>
            <a:r>
              <a:rPr lang="en-US" sz="2600" dirty="0" err="1">
                <a:latin typeface="ML-Aathira" pitchFamily="82" charset="0"/>
              </a:rPr>
              <a:t>sXtckm</a:t>
            </a:r>
            <a:r>
              <a:rPr lang="en-US" sz="2600" dirty="0">
                <a:latin typeface="ML-Aathira" pitchFamily="82" charset="0"/>
              </a:rPr>
              <a:t>)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133600"/>
            <a:ext cx="7086599" cy="47244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1189672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hnip-²-IpÀ_m\- ]c-tam-¶X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</a:p>
          <a:p>
            <a:pPr algn="ctr"/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52400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A{_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mlhpw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Cklm¡pw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D:\web photo\lession 9\Abraham and Isaac 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00200"/>
            <a:ext cx="7010400" cy="5257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57200"/>
            <a:ext cx="73152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ImÂhcnbnse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_en</a:t>
            </a:r>
          </a:p>
        </p:txBody>
      </p:sp>
      <p:pic>
        <p:nvPicPr>
          <p:cNvPr id="2050" name="Picture 2" descr="D:\web photo\lession 9\1\Stations-Of-The-Cross-Animated-jesus-9027154-873-6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9476" y="1600200"/>
            <a:ext cx="7007724" cy="5257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800" y="1600200"/>
            <a:ext cx="8384026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 : _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enbpw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hncp¶pw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\: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anin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-lm-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-`-h-¯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BtLmjw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\: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-k-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-l-¯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°\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k`-bpsS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-[-\-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k¶n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ln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-X-\m-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\: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-X-¯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 smtClean="0">
                <a:solidFill>
                  <a:srgbClr val="FF00FF"/>
                </a:solidFill>
                <a:latin typeface="ML-Aathira" pitchFamily="82" charset="0"/>
              </a:rPr>
              <a:t>iàn-tI</a:t>
            </a:r>
            <a:r>
              <a:rPr lang="en-US" sz="3000" b="1" dirty="0" smtClean="0">
                <a:solidFill>
                  <a:srgbClr val="FF00FF"/>
                </a:solidFill>
                <a:latin typeface="ML-Aathira" pitchFamily="82" charset="0"/>
              </a:rPr>
              <a:t>{µw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Pohn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-X-¯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XpS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-cp¶ 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aq¶p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]-§Ä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[ `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mK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-§Ä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457200"/>
            <a:ext cx="602761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 : _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enbpw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hncp¶pw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1371600"/>
            <a:ext cx="7848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ImÂh-cn-bnse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bÀ</a:t>
            </a:r>
            <a:r>
              <a:rPr lang="en-US" sz="3000" b="1" dirty="0">
                <a:latin typeface="ML-Aathira" pitchFamily="82" charset="0"/>
              </a:rPr>
              <a:t>¸-I\pw _en-h-</a:t>
            </a:r>
            <a:r>
              <a:rPr lang="en-US" sz="3000" b="1" dirty="0" err="1">
                <a:latin typeface="ML-Aathira" pitchFamily="82" charset="0"/>
              </a:rPr>
              <a:t>kvXphpw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-X-s¶-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-cp-¶p. </a:t>
            </a:r>
            <a:r>
              <a:rPr lang="en-US" sz="3000" b="1" dirty="0" err="1">
                <a:latin typeface="ML-Aathira" pitchFamily="82" charset="0"/>
              </a:rPr>
              <a:t>ImÂh-cn-bnÂ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qÀ¯n-bm-Im</a:t>
            </a:r>
            <a:r>
              <a:rPr lang="en-US" sz="3000" b="1" dirty="0">
                <a:latin typeface="ML-Aathira" pitchFamily="82" charset="0"/>
              </a:rPr>
              <a:t>-\n-cp¶ _en-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IuZm-inI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cq</a:t>
            </a:r>
            <a:r>
              <a:rPr lang="en-US" sz="3000" b="1" dirty="0">
                <a:latin typeface="ML-Aathira" pitchFamily="82" charset="0"/>
              </a:rPr>
              <a:t>]-am-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cp¶p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A´y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A¯m</a:t>
            </a:r>
            <a:r>
              <a:rPr lang="en-US" sz="3000" b="1" dirty="0">
                <a:latin typeface="ML-Aathira" pitchFamily="82" charset="0"/>
              </a:rPr>
              <a:t>-g-¯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dn</a:t>
            </a:r>
            <a:r>
              <a:rPr lang="en-US" sz="3000" b="1" dirty="0">
                <a:latin typeface="ML-Aathira" pitchFamily="82" charset="0"/>
              </a:rPr>
              <a:t>-b-Xv.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-¡n-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kzÀKob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hncp</a:t>
            </a:r>
            <a:r>
              <a:rPr lang="en-US" sz="3000" b="1" dirty="0">
                <a:latin typeface="ML-Aathira" pitchFamily="82" charset="0"/>
              </a:rPr>
              <a:t>-¶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-\. </a:t>
            </a:r>
            <a:r>
              <a:rPr lang="en-US" sz="3000" b="1" dirty="0" err="1">
                <a:latin typeface="ML-Aathira" pitchFamily="82" charset="0"/>
              </a:rPr>
              <a:t>D°n</a:t>
            </a:r>
            <a:r>
              <a:rPr lang="en-US" sz="3000" b="1" dirty="0">
                <a:latin typeface="ML-Aathira" pitchFamily="82" charset="0"/>
              </a:rPr>
              <a:t>-X-\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ico</a:t>
            </a:r>
            <a:r>
              <a:rPr lang="en-US" sz="3000" b="1" dirty="0">
                <a:latin typeface="ML-Aathira" pitchFamily="82" charset="0"/>
              </a:rPr>
              <a:t>-c-c-à-§-</a:t>
            </a:r>
            <a:r>
              <a:rPr lang="en-US" sz="3000" b="1" dirty="0" err="1">
                <a:latin typeface="ML-Aathira" pitchFamily="82" charset="0"/>
              </a:rPr>
              <a:t>fmWv</a:t>
            </a:r>
            <a:r>
              <a:rPr lang="en-US" sz="3000" b="1" dirty="0">
                <a:latin typeface="ML-Aathira" pitchFamily="82" charset="0"/>
              </a:rPr>
              <a:t> \mw </a:t>
            </a:r>
            <a:r>
              <a:rPr lang="en-US" sz="3000" b="1" dirty="0" err="1">
                <a:latin typeface="ML-Aathira" pitchFamily="82" charset="0"/>
              </a:rPr>
              <a:t>ChnsS</a:t>
            </a:r>
            <a:r>
              <a:rPr lang="en-US" sz="3000" b="1" dirty="0">
                <a:latin typeface="ML-Aathira" pitchFamily="82" charset="0"/>
              </a:rPr>
              <a:t> `£n-¡p-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]m\w </a:t>
            </a:r>
            <a:r>
              <a:rPr lang="en-US" sz="3000" b="1" dirty="0" err="1">
                <a:latin typeface="ML-Aathira" pitchFamily="82" charset="0"/>
              </a:rPr>
              <a:t>sN¿p-Ibpw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-¶-Xv. </a:t>
            </a:r>
            <a:r>
              <a:rPr lang="en-US" sz="3000" b="1" dirty="0" err="1">
                <a:latin typeface="ML-Aathira" pitchFamily="82" charset="0"/>
              </a:rPr>
              <a:t>AXp</a:t>
            </a:r>
            <a:r>
              <a:rPr lang="en-US" sz="3000" b="1" dirty="0">
                <a:latin typeface="ML-Aathira" pitchFamily="82" charset="0"/>
              </a:rPr>
              <a:t>-t]</a:t>
            </a:r>
            <a:r>
              <a:rPr lang="en-US" sz="3000" b="1" dirty="0" err="1">
                <a:latin typeface="ML-Aathira" pitchFamily="82" charset="0"/>
              </a:rPr>
              <a:t>mse</a:t>
            </a:r>
            <a:r>
              <a:rPr lang="en-US" sz="3000" b="1" dirty="0">
                <a:latin typeface="ML-Aathira" pitchFamily="82" charset="0"/>
              </a:rPr>
              <a:t> Xs¶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kw_-Ôn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Znhy-Im-cpWyw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-t¡-­Xv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bnse</a:t>
            </a:r>
            <a:r>
              <a:rPr lang="en-US" sz="3000" b="1" dirty="0">
                <a:latin typeface="ML-Aathira" pitchFamily="82" charset="0"/>
              </a:rPr>
              <a:t> ]¦m-fn¯¯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qÀW-Xbv¡v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5" name="Picture 4" descr="D:\web photo\lession 9\1\Jesus-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85825" cy="885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web photo\lession 9\1\AniJesusCrossLightnin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0"/>
            <a:ext cx="2895600" cy="3429000"/>
          </a:xfrm>
          <a:prstGeom prst="rect">
            <a:avLst/>
          </a:prstGeom>
          <a:noFill/>
        </p:spPr>
      </p:pic>
      <p:pic>
        <p:nvPicPr>
          <p:cNvPr id="3075" name="Picture 3" descr="D:\web photo\lession 9\1\last_supper.jpg"/>
          <p:cNvPicPr>
            <a:picLocks noChangeAspect="1" noChangeArrowheads="1"/>
          </p:cNvPicPr>
          <p:nvPr/>
        </p:nvPicPr>
        <p:blipFill>
          <a:blip r:embed="rId3" cstate="print"/>
          <a:srcRect l="3077" t="6560" r="1538" b="30025"/>
          <a:stretch>
            <a:fillRect/>
          </a:stretch>
        </p:blipFill>
        <p:spPr bwMode="auto">
          <a:xfrm>
            <a:off x="898635" y="3429000"/>
            <a:ext cx="7330965" cy="342900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19006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hnip²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IpÀ_m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\: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anin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-lm-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-`-h-¯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BtLmjw</a:t>
            </a:r>
            <a:r>
              <a:rPr lang="en-US" sz="3500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2996148"/>
            <a:ext cx="838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IÂ¸-\-b-\p-k-</a:t>
            </a:r>
            <a:r>
              <a:rPr lang="en-US" sz="3000" b="1" dirty="0" err="1">
                <a:latin typeface="ML-Aathira" pitchFamily="82" charset="0"/>
              </a:rPr>
              <a:t>cn¨v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]</a:t>
            </a:r>
            <a:r>
              <a:rPr lang="en-US" sz="3000" b="1" dirty="0" err="1">
                <a:latin typeface="ML-Aathira" pitchFamily="82" charset="0"/>
              </a:rPr>
              <a:t>oUm</a:t>
            </a:r>
            <a:r>
              <a:rPr lang="en-US" sz="3000" b="1" dirty="0">
                <a:latin typeface="ML-Aathira" pitchFamily="82" charset="0"/>
              </a:rPr>
              <a:t>-\p-`-h-¯n-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ac-W-¯n-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-\-¯n-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HmÀa-bv¡mbn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AÄ¯m</a:t>
            </a:r>
            <a:r>
              <a:rPr lang="en-US" sz="3000" b="1" dirty="0">
                <a:latin typeface="ML-Aathira" pitchFamily="82" charset="0"/>
              </a:rPr>
              <a:t>-c-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AÀ¸n</a:t>
            </a:r>
            <a:r>
              <a:rPr lang="en-US" sz="3000" b="1" dirty="0">
                <a:latin typeface="ML-Aathira" pitchFamily="82" charset="0"/>
              </a:rPr>
              <a:t>-¡-s¸-Sp¶ _en-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\.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P\-\w, </a:t>
            </a:r>
            <a:r>
              <a:rPr lang="en-US" sz="3000" b="1" dirty="0" err="1">
                <a:latin typeface="ML-Aathira" pitchFamily="82" charset="0"/>
              </a:rPr>
              <a:t>Pohn-Xw</a:t>
            </a:r>
            <a:r>
              <a:rPr lang="en-US" sz="3000" b="1" dirty="0">
                <a:latin typeface="ML-Aathira" pitchFamily="82" charset="0"/>
              </a:rPr>
              <a:t>, ac-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-\w, </a:t>
            </a:r>
            <a:r>
              <a:rPr lang="en-US" sz="3000" b="1" dirty="0" err="1">
                <a:latin typeface="ML-Aathira" pitchFamily="82" charset="0"/>
              </a:rPr>
              <a:t>kzmÀ¤m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tcm</a:t>
            </a:r>
            <a:r>
              <a:rPr lang="en-US" sz="3000" b="1" dirty="0">
                <a:latin typeface="ML-Aathira" pitchFamily="82" charset="0"/>
              </a:rPr>
              <a:t>-l-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, ]cn-ip-²m-ßm-hnsâ BK-a-\w, al-</a:t>
            </a:r>
            <a:r>
              <a:rPr lang="en-US" sz="3000" b="1" dirty="0" err="1">
                <a:latin typeface="ML-Aathira" pitchFamily="82" charset="0"/>
              </a:rPr>
              <a:t>Xz</a:t>
            </a:r>
            <a:r>
              <a:rPr lang="en-US" sz="3000" b="1" dirty="0">
                <a:latin typeface="ML-Aathira" pitchFamily="82" charset="0"/>
              </a:rPr>
              <a:t>-]</a:t>
            </a:r>
            <a:r>
              <a:rPr lang="en-US" sz="3000" b="1" dirty="0" err="1">
                <a:latin typeface="ML-Aathira" pitchFamily="82" charset="0"/>
              </a:rPr>
              <a:t>qÀ</a:t>
            </a:r>
            <a:r>
              <a:rPr lang="en-US" sz="3000" b="1" dirty="0">
                <a:latin typeface="ML-Aathira" pitchFamily="82" charset="0"/>
              </a:rPr>
              <a:t>®-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c­m-as¯ BK-a\w </a:t>
            </a:r>
            <a:r>
              <a:rPr lang="en-US" sz="3000" b="1" dirty="0" err="1">
                <a:latin typeface="ML-Aathira" pitchFamily="82" charset="0"/>
              </a:rPr>
              <a:t>F¶o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Znhy</a:t>
            </a:r>
            <a:r>
              <a:rPr lang="en-US" sz="3000" b="1" dirty="0">
                <a:latin typeface="ML-Aathira" pitchFamily="82" charset="0"/>
              </a:rPr>
              <a:t>-c-l-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-§Ä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\½Ä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BtLm-jn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-¶p</a:t>
            </a:r>
          </a:p>
        </p:txBody>
      </p:sp>
      <p:pic>
        <p:nvPicPr>
          <p:cNvPr id="4098" name="Picture 2" descr="D:\web photo\lession 9\1\Holy-Mass-Quot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7820" y="1143000"/>
            <a:ext cx="1273780" cy="1905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1888</TotalTime>
  <Words>368</Words>
  <Application>Microsoft Office PowerPoint</Application>
  <PresentationFormat>On-screen Show (4:3)</PresentationFormat>
  <Paragraphs>77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270</cp:revision>
  <dcterms:created xsi:type="dcterms:W3CDTF">2013-05-26T14:48:20Z</dcterms:created>
  <dcterms:modified xsi:type="dcterms:W3CDTF">2013-10-10T07:03:28Z</dcterms:modified>
</cp:coreProperties>
</file>